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92"/>
    <p:restoredTop sz="94663"/>
  </p:normalViewPr>
  <p:slideViewPr>
    <p:cSldViewPr snapToGrid="0" snapToObjects="1" showGuides="1">
      <p:cViewPr varScale="1">
        <p:scale>
          <a:sx n="73" d="100"/>
          <a:sy n="73" d="100"/>
        </p:scale>
        <p:origin x="208" y="1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16DF5-497C-DD42-A96E-CAA447826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435E63-639D-1E4A-881E-FA7D5F8455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A1067-E16A-3441-BB30-0B473D444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8ABD7-7661-2F44-A598-746CF0EDB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5646B-C02E-ED47-BECC-1B81C59B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7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9B284-DD28-3240-9A8C-2306ED63F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29C9A1-6E31-AC4B-B8EB-4AC3CB68DF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0C806-F993-C243-89A9-94712ED37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C6FD6-8305-E844-90A2-67AAC1F3F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69AC6-F70F-8046-B980-EFD1FD001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4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B58BE-A51B-B240-AE13-4CBD18616A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05E718-D5CA-0544-B065-7076830E0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43F68-09A8-5A4D-85E6-DC67655C9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492AC-181D-8244-B30F-4C084081C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211FC-F0AB-0349-8F26-B9CBB2C8E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57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F4FED-7EDA-4F43-9890-ECB2A29A8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34408-C823-3541-BC99-C57736FE7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8F2E9-C1E0-9146-8CFE-272FFC68C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C8A63-F8D2-0049-AB06-19D34F91C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67066-A24E-A444-8732-EA8AC9E86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400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C2D08-B82F-B744-B436-2A148470C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F1609-DCCB-F648-B14F-66EF1909D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BA4B3-FFED-1C4C-9E9D-F255C7324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D2049-131F-E34D-9BF2-148C38F40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D02F4-26B4-AF49-8587-C98C86A2C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65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1A051-6A0A-8B47-90AC-030B10525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C2DA6-5A2E-F84A-9B0F-EB9A88D080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07FAA4-838A-8441-8E9A-1287A2CA8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72E1B7-89B9-C34E-B214-118BE51D0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1038C6-1863-5B4A-ACEE-5151525FA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A276F-29FF-BA40-8E04-163440E24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39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0091A-6825-564E-BDBC-F2CA623D8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BB7DF7-0B7C-4E42-BCF4-164E85EDA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93963D-826F-E74D-867C-33D25AF81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3DD87B-43F8-B544-AD4D-206DAA7CD1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676385-AA84-994D-B09F-93784BEAEB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C81D9E-5336-884D-9FE9-759EFB18F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527C48-C6F0-9D44-94A7-77A3319D3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F57B98-31AB-EC46-960C-E9176B98F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945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0C06F-48CC-664D-A763-250CA88D5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F7EDE3-B8A0-CC4B-8C74-F8B4C04AF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36AC05-185E-304F-B6AA-1E98FA542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B6E898-52D6-034F-9B44-B5470F68A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99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20B13F-543F-D347-A1DC-F6A8F51BD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601A97-CF38-4E4B-90C1-4E45A1203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45BB7A-D003-7B4C-9621-8F81BD1A1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92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8710B-88C2-5240-AAB7-31E9C2DB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564D6-E409-B745-BC92-6A34E0C43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5B8A86-3FB9-0B43-A432-FC9CB445B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2AF64-0BAF-6247-A5A8-0761C8E32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058A6-7E0E-B94B-B646-DD01144E3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8E526-C480-3D47-A0AD-EB0AD340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5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04AD8-3FB0-BC49-A080-53E3146A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C2CE0D-6CAA-994C-B4A7-DCDAA4D2A6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B2CC96-FF56-1E48-8054-E929C2DE0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DFABE1-9A92-7841-BF3F-EB9876668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0D1CF-6917-A14A-86AA-6AD664138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9EE79F-A2CC-5A46-89D7-0457EEB8F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964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5A2347-E766-3A40-9A48-6F14DD5CB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36402-3BF2-E943-8F5B-50AE98306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4FC7-1C9D-A643-B4B4-5B8953A759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E53A1-97BB-4B4F-88BC-94B2BF751F73}" type="datetimeFigureOut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4FC65-30B1-EB49-8007-93A0B8C970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0409D-2C88-AF49-A880-D145066E8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E082B-5DAB-BC40-BAE0-0129CD946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3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5AE2AB-B422-044C-A4FA-65932C87F16D}"/>
              </a:ext>
            </a:extLst>
          </p:cNvPr>
          <p:cNvSpPr/>
          <p:nvPr/>
        </p:nvSpPr>
        <p:spPr>
          <a:xfrm>
            <a:off x="112947" y="1274162"/>
            <a:ext cx="12002856" cy="804231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65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2700000" scaled="1"/>
            <a:tileRect/>
          </a:gra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latin typeface="Bradley Hand" pitchFamily="2" charset="77"/>
              </a:rPr>
              <a:t>  From Nelson’s Kitchen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08BB94-A0C4-6F4B-B79A-860712F50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094571">
            <a:off x="5142138" y="954671"/>
            <a:ext cx="1887428" cy="1411356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D2A773-452D-574A-837C-17AC93E1A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332418">
            <a:off x="7787034" y="1139344"/>
            <a:ext cx="1653616" cy="1240212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33D2F2-195F-1E42-B48B-37C96B98E94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465005">
            <a:off x="9748056" y="952139"/>
            <a:ext cx="2152829" cy="1614622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37416F0-885B-8448-ABD6-2769AA1B785C}"/>
              </a:ext>
            </a:extLst>
          </p:cNvPr>
          <p:cNvSpPr/>
          <p:nvPr/>
        </p:nvSpPr>
        <p:spPr>
          <a:xfrm>
            <a:off x="4780350" y="2087101"/>
            <a:ext cx="7297615" cy="10796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85FAB6-79E8-5444-B632-F8CD230D327E}"/>
              </a:ext>
            </a:extLst>
          </p:cNvPr>
          <p:cNvSpPr/>
          <p:nvPr/>
        </p:nvSpPr>
        <p:spPr>
          <a:xfrm>
            <a:off x="4616227" y="171521"/>
            <a:ext cx="7297615" cy="10796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DCD16C-6D7C-8C43-8120-4E9DDF790CDE}"/>
              </a:ext>
            </a:extLst>
          </p:cNvPr>
          <p:cNvSpPr/>
          <p:nvPr/>
        </p:nvSpPr>
        <p:spPr>
          <a:xfrm>
            <a:off x="112947" y="1274162"/>
            <a:ext cx="12002856" cy="804231"/>
          </a:xfrm>
          <a:prstGeom prst="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200" dirty="0">
              <a:latin typeface="Bradley H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58598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Bradley Hand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 Amaral</dc:creator>
  <cp:lastModifiedBy>Jose Amaral</cp:lastModifiedBy>
  <cp:revision>3</cp:revision>
  <dcterms:created xsi:type="dcterms:W3CDTF">2019-07-17T03:50:57Z</dcterms:created>
  <dcterms:modified xsi:type="dcterms:W3CDTF">2019-07-17T04:16:42Z</dcterms:modified>
</cp:coreProperties>
</file>

<file path=docProps/thumbnail.jpeg>
</file>